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650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89.png"/><Relationship Id="rId15" Type="http://schemas.openxmlformats.org/officeDocument/2006/relationships/image" Target="../media/image95.png"/><Relationship Id="rId10" Type="http://schemas.openxmlformats.org/officeDocument/2006/relationships/image" Target="../media/image85.png"/><Relationship Id="rId19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86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3.gif"/><Relationship Id="rId7" Type="http://schemas.openxmlformats.org/officeDocument/2006/relationships/image" Target="../media/image85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04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0.xml"/><Relationship Id="rId18" Type="http://schemas.openxmlformats.org/officeDocument/2006/relationships/slide" Target="slide5.xml"/><Relationship Id="rId3" Type="http://schemas.openxmlformats.org/officeDocument/2006/relationships/slide" Target="slide26.xml"/><Relationship Id="rId21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slide" Target="slide1.xml"/><Relationship Id="rId2" Type="http://schemas.openxmlformats.org/officeDocument/2006/relationships/slide" Target="slide25.xml"/><Relationship Id="rId16" Type="http://schemas.openxmlformats.org/officeDocument/2006/relationships/image" Target="../media/image1310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39.xml"/><Relationship Id="rId23" Type="http://schemas.openxmlformats.org/officeDocument/2006/relationships/slide" Target="slide20.xml"/><Relationship Id="rId10" Type="http://schemas.openxmlformats.org/officeDocument/2006/relationships/slide" Target="slide36.xml"/><Relationship Id="rId19" Type="http://schemas.openxmlformats.org/officeDocument/2006/relationships/slide" Target="slide10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1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3.png"/><Relationship Id="rId7" Type="http://schemas.openxmlformats.org/officeDocument/2006/relationships/image" Target="../media/image6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1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46.png"/><Relationship Id="rId10" Type="http://schemas.openxmlformats.org/officeDocument/2006/relationships/image" Target="../media/image83.png"/><Relationship Id="rId4" Type="http://schemas.openxmlformats.org/officeDocument/2006/relationships/image" Target="../media/image260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88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9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</a:t>
            </a:r>
            <a:r>
              <a:rPr lang="en-US" sz="1600" dirty="0" err="1">
                <a:latin typeface="Lucida grande" panose="020B0502040204020203"/>
              </a:rPr>
              <a:t>aptured</a:t>
            </a:r>
            <a:endParaRPr lang="en-US" sz="1600" dirty="0">
              <a:latin typeface="Lucida grande" panose="020B050204020402020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3464" y="416894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1868072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507653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8022773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261257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451735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56495" y="397419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129367" y="398729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408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485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7021572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533206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5788</TotalTime>
  <Words>2035</Words>
  <Application>Microsoft Office PowerPoint</Application>
  <PresentationFormat>Widescreen</PresentationFormat>
  <Paragraphs>468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Presentation Overview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232</cp:revision>
  <dcterms:created xsi:type="dcterms:W3CDTF">2022-03-28T18:43:16Z</dcterms:created>
  <dcterms:modified xsi:type="dcterms:W3CDTF">2022-09-08T23:26:05Z</dcterms:modified>
</cp:coreProperties>
</file>